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howGuide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5A97-D44C-0333-BF28-3E8C4664C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291F9-1ED3-33D1-F8E5-54ACE7DFC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3DD41-B268-25F2-57A9-AFD42AD4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22848-51B7-850B-C1D5-392F5237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AC3F-A44B-E7AB-6C70-8CC2A072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1DE95-6A16-5D37-3773-CC8DAAF8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6991C-2A6D-6A78-A1C4-4BBCF997B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66B7C-7864-F9CA-976A-924A5B3C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499EC-0648-AF3B-FDB1-BC36C61C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F9EBE-7FFA-895A-C15C-18F9490E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5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40E75-A8EF-A248-B8C1-2C90CC977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3E7D3-8FCA-C384-5C41-D9409BECE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8E4B4-16D5-4CCC-165C-E48EDD04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6E06-AC23-2909-606D-07E05F1B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49594-6B91-655A-B360-B0BCF20E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6FA2-0B04-9825-7CCE-B7881908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8EF27-A1F6-70A7-E22E-CCCE6960E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75BB-1B01-EE78-1A07-99E6FB30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24CD-4044-9393-0096-7BFEC6B7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23ACD-C3D8-9F90-63FC-1864D31C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9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3198-CAAA-71FD-8145-69CA5212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92B83-7EBE-340F-A93D-FB84CEC2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866A4-36E9-DBB3-E5FD-B87AD0F8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536F0-3B2E-60FB-D430-CEF80474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1A276-335A-9A4D-7357-1041A2D4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FA82-6821-05A1-651C-6391490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0C238-5445-A91C-6D91-B3CE62022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092B0-38DB-DF17-69D0-C29FC7604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BE77D-398E-BB57-5E44-5D845620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5A825-C1BB-FD31-C045-8EF8DF30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5B507-52C5-3F6E-8F62-1CBFF03A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1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05B5-24E7-BEB7-D06E-3FBC4738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642CD-2A68-2D13-225B-F58899222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1F8BD-25AD-DB46-D8A5-C0063E98E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703B6-3FC3-6AAE-398E-753BCE428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02793-7206-EADB-2BAD-A089B51AB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7B2EF6-F6ED-A559-1368-24DC12BC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B6353-D347-A353-A32B-AD94C922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E3659-FB5B-3286-7243-0FA94D4B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5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5B40-258A-2FCC-6A92-A16EEC24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E60D7-0C81-4703-CB8A-8C420C64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90EBF-E4DF-44F8-2360-804DACA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47D38-C918-1A6E-FF34-9C4E1D67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3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24D24-9FB5-FDDD-B378-C9DCFDA3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ED55F-1F5E-23E4-B396-FF05B170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70B66-BDE9-ADD9-72F9-AEF31717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8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E018-401A-D473-CCEF-D646C74E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3D783-F34A-546C-5CC6-61F4E7ED7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4F004-D398-1EF8-727B-58FCE778F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29C62-6B15-25F4-6779-6BB50F99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55A80-8EFB-5CE3-71C1-A164952A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BE0A1-EAB5-FC72-5311-005D0FB8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0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1CEC-1E90-241D-0C86-87012B30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32982-25EF-AB27-62AA-A5A5AA63F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5D156-37BD-496E-BC10-1DE9336C5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54365-DC78-56DB-C62D-D0858F0F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592BF-7DB4-2246-9DAE-815353B0D585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FB2A2-2F29-CE45-A944-067C124F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66C8-EEA5-E7CF-8BF0-8C14411B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8B614-76ED-7B44-A23E-9760F4E2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4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7306-E323-D8BF-3057-ECEEAD4BB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D674-2433-16E5-599B-1F25EB1C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254" y="1824471"/>
            <a:ext cx="9827491" cy="1325563"/>
          </a:xfrm>
        </p:spPr>
        <p:txBody>
          <a:bodyPr anchor="ctr"/>
          <a:lstStyle/>
          <a:p>
            <a:pPr algn="ctr"/>
            <a:r>
              <a:rPr lang="en-CA" sz="4800" dirty="0"/>
              <a:t>TALK 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F14213-A184-CC57-363B-C4E74A3676CC}"/>
              </a:ext>
            </a:extLst>
          </p:cNvPr>
          <p:cNvSpPr txBox="1">
            <a:spLocks/>
          </p:cNvSpPr>
          <p:nvPr/>
        </p:nvSpPr>
        <p:spPr>
          <a:xfrm>
            <a:off x="1182253" y="3150034"/>
            <a:ext cx="9827491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800" dirty="0"/>
              <a:t>Speaker name</a:t>
            </a:r>
            <a:br>
              <a:rPr lang="en-CA" sz="2800" dirty="0"/>
            </a:br>
            <a:r>
              <a:rPr lang="en-CA" sz="2400" dirty="0"/>
              <a:t>Speaker title, affiliation</a:t>
            </a:r>
            <a:br>
              <a:rPr lang="en-CA" sz="2800" dirty="0"/>
            </a:b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6850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7306-E323-D8BF-3057-ECEEAD4BB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D674-2433-16E5-599B-1F25EB1C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254" y="1824471"/>
            <a:ext cx="9827491" cy="1325563"/>
          </a:xfrm>
        </p:spPr>
        <p:txBody>
          <a:bodyPr anchor="ctr"/>
          <a:lstStyle/>
          <a:p>
            <a:pPr algn="ctr"/>
            <a:r>
              <a:rPr lang="en-CA" sz="4800" dirty="0"/>
              <a:t>TALK 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F14213-A184-CC57-363B-C4E74A3676CC}"/>
              </a:ext>
            </a:extLst>
          </p:cNvPr>
          <p:cNvSpPr txBox="1">
            <a:spLocks/>
          </p:cNvSpPr>
          <p:nvPr/>
        </p:nvSpPr>
        <p:spPr>
          <a:xfrm>
            <a:off x="1182253" y="3150034"/>
            <a:ext cx="9827491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800" dirty="0"/>
              <a:t>Speaker name</a:t>
            </a:r>
            <a:br>
              <a:rPr lang="en-CA" sz="2800" dirty="0"/>
            </a:br>
            <a:r>
              <a:rPr lang="en-CA" sz="2400" dirty="0"/>
              <a:t>Speaker title, affiliation</a:t>
            </a:r>
            <a:br>
              <a:rPr lang="en-CA" sz="2800" dirty="0"/>
            </a:b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6353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839C-E319-9461-B64C-CBF3C7C3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65125"/>
            <a:ext cx="9827491" cy="1325563"/>
          </a:xfrm>
        </p:spPr>
        <p:txBody>
          <a:bodyPr anchor="ctr"/>
          <a:lstStyle/>
          <a:p>
            <a:endParaRPr lang="en-C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3910-C35B-D598-CF36-E620990BB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25625"/>
            <a:ext cx="9827491" cy="4351338"/>
          </a:xfrm>
        </p:spPr>
        <p:txBody>
          <a:bodyPr/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18223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839C-E319-9461-B64C-CBF3C7C3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65125"/>
            <a:ext cx="9827491" cy="1325563"/>
          </a:xfrm>
        </p:spPr>
        <p:txBody>
          <a:bodyPr anchor="ctr"/>
          <a:lstStyle/>
          <a:p>
            <a:endParaRPr lang="en-C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3910-C35B-D598-CF36-E620990BB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25625"/>
            <a:ext cx="9827491" cy="4351338"/>
          </a:xfrm>
        </p:spPr>
        <p:txBody>
          <a:bodyPr/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11342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PEX2024 Slide Template" id="{EE03860D-7D72-3149-BF0D-272FB0AF7241}" vid="{2AE7409C-43DA-194F-8000-303A488829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20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TALK TITLE</vt:lpstr>
      <vt:lpstr>TALK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Dupont</dc:creator>
  <cp:lastModifiedBy>Matt Dupont</cp:lastModifiedBy>
  <cp:revision>8</cp:revision>
  <dcterms:created xsi:type="dcterms:W3CDTF">2024-04-11T13:59:31Z</dcterms:created>
  <dcterms:modified xsi:type="dcterms:W3CDTF">2026-04-15T19:11:47Z</dcterms:modified>
</cp:coreProperties>
</file>